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59" r:id="rId4"/>
    <p:sldId id="262" r:id="rId5"/>
    <p:sldId id="264" r:id="rId6"/>
    <p:sldId id="265" r:id="rId7"/>
    <p:sldId id="266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4">
            <a:hlinkClick r:id="" action="ppaction://media"/>
            <a:extLst>
              <a:ext uri="{FF2B5EF4-FFF2-40B4-BE49-F238E27FC236}">
                <a16:creationId xmlns:a16="http://schemas.microsoft.com/office/drawing/2014/main" id="{5DC34F8E-520A-43EA-EB93-7498DF68C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pic>
        <p:nvPicPr>
          <p:cNvPr id="90" name="Google Shape;90;p13" descr="Ein Bild, das Text, Schrift, Screenshot, Grafiken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Ein Bild, das Schwarz, Dunkelhei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6DA43A-5D1D-E021-541D-C0B3EB04D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b="1" dirty="0">
                <a:solidFill>
                  <a:schemeClr val="bg1"/>
                </a:solidFill>
              </a:rPr>
              <a:t>Alex, Florian, Leonard, Mohamad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B027A-6D0B-66DD-6C5E-279E8EBD1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Quantum Financial Forecasting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What did we achieve?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FD8-DE37-76DF-B399-0EB4B49A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2000" cy="4717030"/>
          </a:xfrm>
        </p:spPr>
        <p:txBody>
          <a:bodyPr>
            <a:normAutofit/>
          </a:bodyPr>
          <a:lstStyle/>
          <a:p>
            <a:r>
              <a:rPr lang="en-US" sz="3200" dirty="0"/>
              <a:t>Visualize the loss values of the models</a:t>
            </a:r>
          </a:p>
          <a:p>
            <a:r>
              <a:rPr lang="en-US" sz="3200" dirty="0"/>
              <a:t>Early cutting of epochs during training</a:t>
            </a:r>
          </a:p>
          <a:p>
            <a:r>
              <a:rPr lang="en-US" sz="3200" dirty="0"/>
              <a:t>Calculation of accuracy (from trends and MSE)</a:t>
            </a:r>
          </a:p>
          <a:p>
            <a:r>
              <a:rPr lang="en-US" sz="3200" dirty="0"/>
              <a:t>Baseline as Linear Regression</a:t>
            </a:r>
          </a:p>
          <a:p>
            <a:r>
              <a:rPr lang="en-US" sz="3200" dirty="0"/>
              <a:t>Calculation of number of parameters for the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31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red dots&#10;&#10;Description automatically generated">
            <a:extLst>
              <a:ext uri="{FF2B5EF4-FFF2-40B4-BE49-F238E27FC236}">
                <a16:creationId xmlns:a16="http://schemas.microsoft.com/office/drawing/2014/main" id="{C35462C3-321F-C39C-13E3-06BC5BFC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95" y="1229311"/>
            <a:ext cx="8535805" cy="512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Loss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083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3CC0-D7B2-04BF-2D09-781DBA0E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red dots&#10;&#10;Description automatically generated">
            <a:extLst>
              <a:ext uri="{FF2B5EF4-FFF2-40B4-BE49-F238E27FC236}">
                <a16:creationId xmlns:a16="http://schemas.microsoft.com/office/drawing/2014/main" id="{62DC0634-C40D-3ABB-F73F-C574EA84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938" y="2300862"/>
            <a:ext cx="6380190" cy="3828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7FC29-D0AE-DC62-B1A4-DF28865B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Loss Values – Fine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974A-84DD-81D1-4547-715757319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5282AF14-6243-83CF-AE43-8E3F730BE2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9EF1F63-9B3C-7509-2F4B-FCAF529E17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386A88E7-BDDD-F774-93C3-B6A5B23E562C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graph with red lines&#10;&#10;Description automatically generated">
            <a:extLst>
              <a:ext uri="{FF2B5EF4-FFF2-40B4-BE49-F238E27FC236}">
                <a16:creationId xmlns:a16="http://schemas.microsoft.com/office/drawing/2014/main" id="{681D80CD-1041-598E-7E30-0878AAC62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4" y="2244783"/>
            <a:ext cx="6527445" cy="3916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328802-9D9D-4E6B-1C22-91D0CBE65B72}"/>
              </a:ext>
            </a:extLst>
          </p:cNvPr>
          <p:cNvSpPr txBox="1"/>
          <p:nvPr/>
        </p:nvSpPr>
        <p:spPr>
          <a:xfrm>
            <a:off x="204389" y="1678189"/>
            <a:ext cx="931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 change in the loss values, yet training is needed to find patterns in each stock</a:t>
            </a:r>
          </a:p>
        </p:txBody>
      </p:sp>
    </p:spTree>
    <p:extLst>
      <p:ext uri="{BB962C8B-B14F-4D97-AF65-F5344CB8AC3E}">
        <p14:creationId xmlns:p14="http://schemas.microsoft.com/office/powerpoint/2010/main" val="9659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BDE3-305C-DC56-89C3-B8F7212E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6EFB-B314-28F1-819D-87CF41ED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Loss Values – Early Cutting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B9F8B-029E-C4E5-B054-75ECE58636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B688B2E-D25A-E288-0838-F7A350B0DA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DEF0A4E-1B6B-6CC0-5666-1125F648C9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C89D37F9-03A6-ECB7-AE85-D5DEA4EDD776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lines&#10;&#10;Description automatically generated">
            <a:extLst>
              <a:ext uri="{FF2B5EF4-FFF2-40B4-BE49-F238E27FC236}">
                <a16:creationId xmlns:a16="http://schemas.microsoft.com/office/drawing/2014/main" id="{33CFF48A-1464-E066-3770-6625C0A3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932" y="1516303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7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8BCD-05CD-3C3E-D23A-C865A2802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2E13-DCAB-9525-2E3A-8DA3DE78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53D5B-2AC6-C373-C764-FA5FA194D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E8273C7-0111-A061-E36F-F70175A1CB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3B8660A2-F2BB-878A-B8D4-A7FEC26CAD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8281D948-D88B-760F-C353-E265706FACC3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85524-FDC3-64FD-9B98-C093EB4886D3}"/>
              </a:ext>
            </a:extLst>
          </p:cNvPr>
          <p:cNvSpPr txBox="1"/>
          <p:nvPr/>
        </p:nvSpPr>
        <p:spPr>
          <a:xfrm>
            <a:off x="204389" y="1678189"/>
            <a:ext cx="5036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Calculate using trends from the closing 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196E-6218-C76C-EA4A-18219ADB814D}"/>
              </a:ext>
            </a:extLst>
          </p:cNvPr>
          <p:cNvSpPr txBox="1"/>
          <p:nvPr/>
        </p:nvSpPr>
        <p:spPr>
          <a:xfrm>
            <a:off x="204389" y="2082527"/>
            <a:ext cx="528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Calculate using values from MSE during testing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3B4282E-C34D-482A-F093-898BAC03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003290"/>
            <a:ext cx="6959600" cy="25781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456E34-F999-DF5E-42C3-76C6779D4CF5}"/>
              </a:ext>
            </a:extLst>
          </p:cNvPr>
          <p:cNvSpPr/>
          <p:nvPr/>
        </p:nvSpPr>
        <p:spPr>
          <a:xfrm>
            <a:off x="2616200" y="3571539"/>
            <a:ext cx="6959600" cy="3119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D0976D-928A-84EF-D7DC-D71F7C47D1A3}"/>
              </a:ext>
            </a:extLst>
          </p:cNvPr>
          <p:cNvSpPr/>
          <p:nvPr/>
        </p:nvSpPr>
        <p:spPr>
          <a:xfrm>
            <a:off x="2616200" y="4963945"/>
            <a:ext cx="6959600" cy="3119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8E22E-2648-AC03-8E53-E5796DB9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lines and a green line&#10;&#10;Description automatically generated">
            <a:extLst>
              <a:ext uri="{FF2B5EF4-FFF2-40B4-BE49-F238E27FC236}">
                <a16:creationId xmlns:a16="http://schemas.microsoft.com/office/drawing/2014/main" id="{73D28565-FBF9-6245-DF1C-8A131E95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2" y="1382463"/>
            <a:ext cx="6665843" cy="4999382"/>
          </a:xfrm>
          <a:prstGeom prst="rect">
            <a:avLst/>
          </a:prstGeom>
        </p:spPr>
      </p:pic>
      <p:pic>
        <p:nvPicPr>
          <p:cNvPr id="11" name="Picture 10" descr="A graph with a green line and red line&#10;&#10;Description automatically generated">
            <a:extLst>
              <a:ext uri="{FF2B5EF4-FFF2-40B4-BE49-F238E27FC236}">
                <a16:creationId xmlns:a16="http://schemas.microsoft.com/office/drawing/2014/main" id="{682BB8BE-4854-0C9C-7ECE-EB4E47EF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84" y="1382463"/>
            <a:ext cx="6515238" cy="488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8E8CA-A883-6297-4D81-01E79496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Baseline –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04E8A-FBD3-6CD4-3DB0-17E2FE7C9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C204D45B-FCE9-F5A6-D7DC-761A2F9935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03F64755-630C-D52F-02A5-D335FB4468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9433D35B-EB0B-E801-952A-8468B8EF428E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822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122</Words>
  <Application>Microsoft Macintosh PowerPoint</Application>
  <PresentationFormat>Widescreen</PresentationFormat>
  <Paragraphs>29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Office</vt:lpstr>
      <vt:lpstr>Quantum Financial Forecasting</vt:lpstr>
      <vt:lpstr>What did we achieve?</vt:lpstr>
      <vt:lpstr>Loss Values</vt:lpstr>
      <vt:lpstr>Loss Values – Fine Tuning</vt:lpstr>
      <vt:lpstr>Loss Values – Early Cutting</vt:lpstr>
      <vt:lpstr>Accuracy</vt:lpstr>
      <vt:lpstr>Baseline –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Financial Forecasting</dc:title>
  <cp:lastModifiedBy>Hgog, Mohamad</cp:lastModifiedBy>
  <cp:revision>12</cp:revision>
  <dcterms:modified xsi:type="dcterms:W3CDTF">2024-01-23T11:33:59Z</dcterms:modified>
</cp:coreProperties>
</file>